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59" r:id="rId3"/>
  </p:sldIdLst>
  <p:sldSz cx="9144000" cy="6858000" type="screen4x3"/>
  <p:notesSz cx="6888163" cy="10018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83" d="100"/>
          <a:sy n="83" d="100"/>
        </p:scale>
        <p:origin x="15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0CEB539-1390-0476-BA2A-F50898EDC4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85466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59BC90F-41E9-CB12-D19E-2E290BADAF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697" y="1"/>
            <a:ext cx="2985466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D1CB8EE-C99A-4075-8A6E-B88DD31C7C0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7374"/>
            <a:ext cx="2985466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8DB5A1-467E-E019-C525-D5A1342D93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697" y="9517374"/>
            <a:ext cx="2985466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1461FCF4-83DF-47E2-ADA6-4F623EA7B5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12D9FFA-7A10-F009-484F-D3B113581C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85466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14F090B-D5FC-8B9A-DE51-958E4DFAA7D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697" y="1"/>
            <a:ext cx="2985466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A5C7779-E202-5CA1-6964-4AA249AF0F5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FB3CB7D-7696-DAFD-4703-8BD2B62DCA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855" y="4758687"/>
            <a:ext cx="5050454" cy="450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8FC640F-F2BA-CA96-0607-C34DFA74C47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7374"/>
            <a:ext cx="2985466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9D1E90C-C00C-4E69-C0B1-55DF0E5A2D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697" y="9517374"/>
            <a:ext cx="2985466" cy="50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4" tIns="46212" rIns="92424" bIns="4621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50EF9EE-0DEE-400D-8DF9-DCE6B6425C3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16742F0-58E5-A667-0556-3930369A76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154D5D8-75F6-A817-726C-055B3C9834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415F72D-636A-B7B4-DE6A-BB4814FB7F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B9C257A-4AD1-FA2B-5597-F303A0B26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ED1BE2-85AE-E4D7-6066-10456A0729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ED776D-0E6F-12D7-28B5-6015194850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573609-2375-05CB-ACF9-DC4C5CE66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E82EC-CC56-4167-9DBB-8A6A709FB3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130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E5001B-3D76-956E-2758-2227B446F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8C58FD-D1E2-5E6F-2FA6-93B576F5C4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7917FE-CF85-5A1C-1483-D83BD489FD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EABFF-BBB5-40E9-AACB-24985E258C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501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7005DB-D88E-4EA7-4793-4BC8ADC781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5DE665-74CE-B28E-973A-6A15392FDE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0FD1F6-DAA4-AD2C-DDFF-596A1851F8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A4FAD-2C78-4431-BE84-1D8C0EC61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379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AEEB5-93F5-2B79-2576-5544C55EEF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58B2D4-E67C-2E30-63D1-5001A3F516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0C336B-7EA4-3B07-35BB-B91E0C8E05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7A016-A973-4BB2-8CC2-2ED3223BD0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861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EA814C-CEE8-FFA8-C458-ED66C6F7AB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193005-6C2B-4C3F-9752-FBFD8CCA45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BF7BD6-B5E5-4A5C-EE89-73EC47FF0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0CD288-32CB-40E9-B0E5-BAB36790EA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275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8BF181-2C61-D3D8-6A0E-84DAA8342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130365-6491-CA80-390D-D3E8D02964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7926D4-2AD6-9AD4-DBAA-C9E9BFF8B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3BB4A-C9AC-4AFB-AC01-0716EE49A5A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54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688F50-16E3-2131-6B3C-CBF635351C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BF80939-E8E6-A456-816F-6A2F9F6233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1A42340-1DB2-011A-5317-E72C677FD2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FBEB2-18E3-4BC4-98BA-530F170DE9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75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3DB1C3-D396-81EB-B328-B2677E999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5F4E01-3C3C-1649-224F-1A52114377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5869C1E-3490-E57D-7DA2-5A5C6A901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EB7EA-9DAD-40EC-A1EB-29024D34F5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374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CBF5E8F-AF43-6C94-5F2A-264E741F44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9D19A0-2C8E-2B6E-38E3-010EB7BCB3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3F9A08-0430-9BDF-2437-E95DEA585A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552B30-E699-458F-A641-64D0D12E41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732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ACBB33-23B9-A534-36EF-4838138591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0862A1-0241-337C-D4AB-A7B96383F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718E6F-50BA-DABA-39E3-684A3C6FEE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14365-124E-43BA-9B87-077E1277BA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233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5445B1-0E9A-9368-4016-C50239896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EA5E06-DD12-8433-E79F-FE18660FA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0A6CC8-CC38-73CC-3EEE-D5C56DC51D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3EC2B-4FD9-42DD-8596-79A1FDE437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970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420894-37B3-00CA-031C-0EBB30EAF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8A9687-F537-F2D0-F559-914B6ABE2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2F1F22-4339-E9C2-EC89-FE4779FD54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EE24119-9C6B-77E0-7763-8C9B71E5DC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2CC368-4A32-2338-6EB3-FC599E9B2F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DA7938D5-F7F2-4F85-A029-EECFE28CF37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7E078A53-690C-D661-0FBD-67C0B52A0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2906" y="3280837"/>
            <a:ext cx="8446294" cy="3127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演題発表内容に関連し筆頭および共同発表者が開示すべき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 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関係にある企業等は下記です。</a:t>
            </a:r>
            <a:endParaRPr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234000" indent="-234000" eaLnBrk="1" hangingPunct="1">
              <a:buFontTx/>
              <a:buNone/>
              <a:tabLst>
                <a:tab pos="2060575" algn="l"/>
                <a:tab pos="4757738" algn="l"/>
              </a:tabLst>
            </a:pP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AAA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marL="234000" indent="-234000" eaLnBrk="1" hangingPunct="1">
              <a:buFontTx/>
              <a:buNone/>
              <a:tabLst>
                <a:tab pos="2060575" algn="l"/>
                <a:tab pos="4757738" algn="l"/>
              </a:tabLst>
            </a:pP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②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株保有・利益：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BBB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薬品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marL="234000" indent="-234000" eaLnBrk="1" hangingPunct="1">
              <a:buFontTx/>
              <a:buNone/>
              <a:tabLst>
                <a:tab pos="2060575" algn="l"/>
                <a:tab pos="4757738" algn="l"/>
              </a:tabLst>
            </a:pP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③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特許使用料：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CCC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marL="234000" indent="-234000" eaLnBrk="1" hangingPunct="1">
              <a:buNone/>
              <a:tabLst>
                <a:tab pos="2060575" algn="l"/>
                <a:tab pos="4757738" algn="l"/>
              </a:tabLst>
            </a:pP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④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講演料：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DDD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薬品工業、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EEE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marL="234000" indent="-234000" eaLnBrk="1" hangingPunct="1">
              <a:buFontTx/>
              <a:buNone/>
              <a:tabLst>
                <a:tab pos="2060575" algn="l"/>
                <a:tab pos="4757738" algn="l"/>
              </a:tabLst>
            </a:pP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⑤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原稿料：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FFF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marL="234000" indent="-234000" eaLnBrk="1" hangingPunct="1">
              <a:buFontTx/>
              <a:buNone/>
              <a:tabLst>
                <a:tab pos="2060575" algn="l"/>
                <a:tab pos="4757738" algn="l"/>
              </a:tabLst>
            </a:pP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受託研究・共同研究費：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GGG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marL="234000" indent="-234000" eaLnBrk="1" hangingPunct="1">
              <a:buFontTx/>
              <a:buNone/>
              <a:tabLst>
                <a:tab pos="2060575" algn="l"/>
                <a:tab pos="4757738" algn="l"/>
              </a:tabLst>
            </a:pP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⑦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奨学寄附金：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HHH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marL="234000" indent="-234000" eaLnBrk="1" hangingPunct="1">
              <a:buNone/>
              <a:tabLst>
                <a:tab pos="2060575" algn="l"/>
                <a:tab pos="4757738" algn="l"/>
              </a:tabLst>
            </a:pP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⑧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寄附講座所属：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III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薬品工業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marL="234000" indent="-234000" eaLnBrk="1" hangingPunct="1">
              <a:buNone/>
              <a:tabLst>
                <a:tab pos="2060575" algn="l"/>
                <a:tab pos="4757738" algn="l"/>
              </a:tabLst>
            </a:pP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⑨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贈答品などの報酬：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JJJ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(※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該当する</a:t>
            </a:r>
            <a:r>
              <a:rPr lang="en-US" altLang="ja-JP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1400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状態がある場合のみ記載</a:t>
            </a:r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600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8139FDBD-8180-B0B1-E6DA-577A3A7A4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" y="792163"/>
            <a:ext cx="8880475" cy="2367726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4300" b="1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長野県病院マネジメント研究会</a:t>
            </a:r>
            <a:br>
              <a:rPr kumimoji="0" lang="en-US" altLang="ja-JP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2400" b="1" i="1" u="none" strike="noStrike" kern="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</a:br>
            <a:r>
              <a:rPr kumimoji="0" lang="ja-JP" alt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  <a:t>発表者名（全員記載）：○○ ○○ 、○○ ○○、・・・</a:t>
            </a:r>
            <a:br>
              <a:rPr kumimoji="0" lang="en-US" altLang="ja-JP" sz="2400" b="1" i="1" u="none" strike="noStrike" kern="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</a:br>
            <a:r>
              <a:rPr kumimoji="0" lang="ja-JP" alt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  <a:t>（◎発表責任者（筆頭発表者））</a:t>
            </a:r>
            <a:endParaRPr lang="en-US" altLang="ja-JP" sz="2000" b="1" i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3076" name="正方形/長方形 3">
            <a:extLst>
              <a:ext uri="{FF2B5EF4-FFF2-40B4-BE49-F238E27FC236}">
                <a16:creationId xmlns:a16="http://schemas.microsoft.com/office/drawing/2014/main" id="{EFBD70EA-B99C-E3AD-FCC1-C3C3189EB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209550"/>
            <a:ext cx="70759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</a:t>
            </a:r>
            <a:r>
              <a:rPr kumimoji="0"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2-A</a:t>
            </a:r>
            <a:r>
              <a:rPr kumimoji="0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（申告すべき</a:t>
            </a:r>
            <a:r>
              <a:rPr kumimoji="0"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状態（過去</a:t>
            </a:r>
            <a:r>
              <a:rPr kumimoji="0"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年間）がある時）</a:t>
            </a:r>
          </a:p>
        </p:txBody>
      </p:sp>
      <p:sp>
        <p:nvSpPr>
          <p:cNvPr id="3077" name="正方形/長方形 4">
            <a:extLst>
              <a:ext uri="{FF2B5EF4-FFF2-40B4-BE49-F238E27FC236}">
                <a16:creationId xmlns:a16="http://schemas.microsoft.com/office/drawing/2014/main" id="{D4FBC265-C913-ADD7-353D-C86DCD0B0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1799C94-591D-113B-DAD0-B88DFCFB54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525" y="2133600"/>
            <a:ext cx="8934450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sz="4300" b="1" spc="-1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長野県病院マネジメント研究会</a:t>
            </a:r>
            <a:br>
              <a:rPr lang="en-US" altLang="ja-JP" sz="4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charset="-128"/>
              </a:rPr>
              <a:t>発表者名（全員記載）：○○ ○○ 、○○ ○○、・・・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charset="-128"/>
              </a:rPr>
              <a:t>（◎発表責任者（筆頭発表者））</a:t>
            </a:r>
            <a:endParaRPr lang="en-US" altLang="ja-JP" sz="2400" b="1" i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06F8F76-DDA8-921A-EF1C-3346620D7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演題発表内容に関連し、発表者らに開示すべき</a:t>
            </a: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関係にある企業等はありません。</a:t>
            </a: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2" name="正方形/長方形 3">
            <a:extLst>
              <a:ext uri="{FF2B5EF4-FFF2-40B4-BE49-F238E27FC236}">
                <a16:creationId xmlns:a16="http://schemas.microsoft.com/office/drawing/2014/main" id="{212475FE-4140-D3F9-BD13-9B86776FF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821164"/>
            <a:ext cx="71048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</a:t>
            </a:r>
            <a:r>
              <a:rPr kumimoji="0"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2-B</a:t>
            </a:r>
            <a:r>
              <a:rPr kumimoji="0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（申告すべき</a:t>
            </a:r>
            <a:r>
              <a:rPr kumimoji="0"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状態（過去</a:t>
            </a:r>
            <a:r>
              <a:rPr kumimoji="0"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年間）がない時）</a:t>
            </a:r>
          </a:p>
        </p:txBody>
      </p:sp>
      <p:sp>
        <p:nvSpPr>
          <p:cNvPr id="2053" name="正方形/長方形 4">
            <a:extLst>
              <a:ext uri="{FF2B5EF4-FFF2-40B4-BE49-F238E27FC236}">
                <a16:creationId xmlns:a16="http://schemas.microsoft.com/office/drawing/2014/main" id="{2518CE3A-EA06-F24A-1660-BCD1A09F6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350</Words>
  <Application>Microsoft Office PowerPoint</Application>
  <PresentationFormat>画面に合わせる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Times New Roman</vt:lpstr>
      <vt:lpstr>Default Design</vt:lpstr>
      <vt:lpstr>長野県病院マネジメント研究会 ＣＯ Ｉ 開示 発表者名（全員記載）：○○ ○○ 、○○ ○○、・・・ （◎発表責任者（筆頭発表者））</vt:lpstr>
      <vt:lpstr>長野県病院マネジメント研究会 ＣＯ Ｉ 開示 　 発表者名（全員記載）：○○ ○○ 、○○ ○○、・・・ （◎発表責任者（筆頭発表者））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印刷 成進社</cp:lastModifiedBy>
  <cp:revision>90</cp:revision>
  <cp:lastPrinted>2025-01-24T04:52:36Z</cp:lastPrinted>
  <dcterms:created xsi:type="dcterms:W3CDTF">2000-09-04T17:39:07Z</dcterms:created>
  <dcterms:modified xsi:type="dcterms:W3CDTF">2025-01-24T04:56:31Z</dcterms:modified>
</cp:coreProperties>
</file>